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0" r:id="rId4"/>
    <p:sldId id="263" r:id="rId5"/>
    <p:sldId id="267" r:id="rId6"/>
    <p:sldId id="268" r:id="rId7"/>
    <p:sldId id="269" r:id="rId8"/>
    <p:sldId id="27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90" d="100"/>
          <a:sy n="90" d="100"/>
        </p:scale>
        <p:origin x="66" y="-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223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48741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6261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36132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7619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1589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15093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99464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7708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70080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55239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289C2-BB07-4CE7-BBC4-2CB48D0A68B5}" type="datetimeFigureOut">
              <a:rPr lang="es-MX" smtClean="0"/>
              <a:t>04/10/2020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22816-8529-4FB8-9EE9-22640BAD3B0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21417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istoria del Octocat - Geeky Theory">
            <a:extLst>
              <a:ext uri="{FF2B5EF4-FFF2-40B4-BE49-F238E27FC236}">
                <a16:creationId xmlns:a16="http://schemas.microsoft.com/office/drawing/2014/main" id="{28D32CD7-1F7A-45A3-91CE-688E4AB62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333" y1="41304" x2="65217" y2="40217"/>
                        <a14:foregroundMark x1="65036" y1="42029" x2="52355" y2="43841"/>
                        <a14:foregroundMark x1="61957" y1="36413" x2="61957" y2="51268"/>
                        <a14:foregroundMark x1="44022" y1="36957" x2="35507" y2="42391"/>
                        <a14:foregroundMark x1="35507" y1="42391" x2="34239" y2="46558"/>
                        <a14:foregroundMark x1="52899" y1="65761" x2="53804" y2="68297"/>
                        <a14:foregroundMark x1="53623" y1="79529" x2="53442" y2="76268"/>
                        <a14:foregroundMark x1="56703" y1="83152" x2="54891" y2="80797"/>
                        <a14:foregroundMark x1="39493" y1="44565" x2="45290" y2="45290"/>
                        <a14:foregroundMark x1="62862" y1="65942" x2="62862" y2="65942"/>
                        <a14:foregroundMark x1="19565" y1="53261" x2="19565" y2="53261"/>
                        <a14:foregroundMark x1="20109" y1="53261" x2="20109" y2="53261"/>
                        <a14:foregroundMark x1="21558" y1="52899" x2="21558" y2="52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595" y="1303683"/>
            <a:ext cx="5257800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2268A2E-CF99-48C5-9989-6CC3F1392BC7}"/>
              </a:ext>
            </a:extLst>
          </p:cNvPr>
          <p:cNvSpPr txBox="1"/>
          <p:nvPr/>
        </p:nvSpPr>
        <p:spPr>
          <a:xfrm>
            <a:off x="712304" y="296517"/>
            <a:ext cx="46250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9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</a:rPr>
              <a:t>Manual git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C0E64DB-DC64-495C-B428-04DA1FA617E5}"/>
              </a:ext>
            </a:extLst>
          </p:cNvPr>
          <p:cNvSpPr txBox="1"/>
          <p:nvPr/>
        </p:nvSpPr>
        <p:spPr>
          <a:xfrm>
            <a:off x="712304" y="4664766"/>
            <a:ext cx="41071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Integrantes:</a:t>
            </a:r>
          </a:p>
          <a:p>
            <a:r>
              <a:rPr lang="es-MX" dirty="0"/>
              <a:t>Eduardo Iván Díaz Hernández</a:t>
            </a:r>
          </a:p>
          <a:p>
            <a:r>
              <a:rPr lang="es-MX" dirty="0"/>
              <a:t>José Arturo Castañón García</a:t>
            </a:r>
          </a:p>
          <a:p>
            <a:r>
              <a:rPr lang="es-MX" dirty="0"/>
              <a:t>Julio Aldo </a:t>
            </a:r>
            <a:r>
              <a:rPr lang="es-MX" dirty="0" err="1"/>
              <a:t>castolo</a:t>
            </a:r>
            <a:r>
              <a:rPr lang="es-MX" dirty="0"/>
              <a:t> </a:t>
            </a:r>
            <a:r>
              <a:rPr lang="es-MX" dirty="0" err="1"/>
              <a:t>zitlalpopoca</a:t>
            </a:r>
            <a:endParaRPr lang="es-MX" dirty="0"/>
          </a:p>
          <a:p>
            <a:r>
              <a:rPr lang="es-MX" dirty="0">
                <a:solidFill>
                  <a:schemeClr val="bg1"/>
                </a:solidFill>
              </a:rPr>
              <a:t>Kelly Villanueva García </a:t>
            </a:r>
          </a:p>
          <a:p>
            <a:endParaRPr lang="es-MX" dirty="0">
              <a:solidFill>
                <a:schemeClr val="bg1"/>
              </a:solidFill>
            </a:endParaRPr>
          </a:p>
          <a:p>
            <a:endParaRPr lang="es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637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>
            <a:extLst>
              <a:ext uri="{FF2B5EF4-FFF2-40B4-BE49-F238E27FC236}">
                <a16:creationId xmlns:a16="http://schemas.microsoft.com/office/drawing/2014/main" id="{E2D82036-3EED-4F48-89D3-54549F9C5E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36" b="5293"/>
          <a:stretch/>
        </p:blipFill>
        <p:spPr>
          <a:xfrm>
            <a:off x="5422956" y="1877415"/>
            <a:ext cx="6199577" cy="3287447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41F1E66-A0C8-4A98-955E-0D7D672B56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22" r="22500" b="6260"/>
          <a:stretch/>
        </p:blipFill>
        <p:spPr>
          <a:xfrm>
            <a:off x="5422957" y="1726045"/>
            <a:ext cx="6199577" cy="4017117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0FD3E6B-D2E5-4C9C-BEC7-8B156E45C4FE}"/>
              </a:ext>
            </a:extLst>
          </p:cNvPr>
          <p:cNvSpPr txBox="1"/>
          <p:nvPr/>
        </p:nvSpPr>
        <p:spPr>
          <a:xfrm>
            <a:off x="269974" y="198012"/>
            <a:ext cx="2464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latin typeface="Arial Black" panose="020B0A04020102020204" pitchFamily="34" charset="0"/>
              </a:rPr>
              <a:t>Para iniciar 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7A69C8E-DB1D-4C97-AD13-C67D89930965}"/>
              </a:ext>
            </a:extLst>
          </p:cNvPr>
          <p:cNvSpPr txBox="1"/>
          <p:nvPr/>
        </p:nvSpPr>
        <p:spPr>
          <a:xfrm>
            <a:off x="1901687" y="721232"/>
            <a:ext cx="269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latin typeface="Century Gothic" panose="020B0502020202020204" pitchFamily="34" charset="0"/>
              </a:rPr>
              <a:t>Descarga de Git 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C41756A1-D570-4D2F-BE35-B5EE736AE9F6}"/>
              </a:ext>
            </a:extLst>
          </p:cNvPr>
          <p:cNvCxnSpPr/>
          <p:nvPr/>
        </p:nvCxnSpPr>
        <p:spPr>
          <a:xfrm>
            <a:off x="269974" y="721232"/>
            <a:ext cx="4330071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BBEDAE2E-51EE-4610-B831-F721AEDE793F}"/>
              </a:ext>
            </a:extLst>
          </p:cNvPr>
          <p:cNvCxnSpPr/>
          <p:nvPr/>
        </p:nvCxnSpPr>
        <p:spPr>
          <a:xfrm>
            <a:off x="1637414" y="721231"/>
            <a:ext cx="0" cy="892553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65178341-EC26-4EBA-8B3C-E0160CA9234F}"/>
              </a:ext>
            </a:extLst>
          </p:cNvPr>
          <p:cNvSpPr txBox="1"/>
          <p:nvPr/>
        </p:nvSpPr>
        <p:spPr>
          <a:xfrm>
            <a:off x="456273" y="2314144"/>
            <a:ext cx="4557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latin typeface="Candara Light" panose="020E0502030303020204" pitchFamily="34" charset="0"/>
              </a:rPr>
              <a:t>Para descargar git en windows en nuestro buscador escribimos:</a:t>
            </a:r>
          </a:p>
          <a:p>
            <a:pPr algn="ctr"/>
            <a:r>
              <a:rPr lang="es-MX" dirty="0">
                <a:latin typeface="Candara Light" panose="020E0502030303020204" pitchFamily="34" charset="0"/>
              </a:rPr>
              <a:t> git.scm o git-</a:t>
            </a:r>
            <a:r>
              <a:rPr lang="es-MX" dirty="0" err="1">
                <a:latin typeface="Candara Light" panose="020E0502030303020204" pitchFamily="34" charset="0"/>
              </a:rPr>
              <a:t>scm</a:t>
            </a:r>
            <a:r>
              <a:rPr lang="es-MX" dirty="0">
                <a:latin typeface="Candara Light" panose="020E0502030303020204" pitchFamily="34" charset="0"/>
              </a:rPr>
              <a:t>/download 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5042994F-4AF2-45B7-8B7A-261AA4A27F92}"/>
              </a:ext>
            </a:extLst>
          </p:cNvPr>
          <p:cNvSpPr/>
          <p:nvPr/>
        </p:nvSpPr>
        <p:spPr>
          <a:xfrm rot="19400684">
            <a:off x="5256526" y="1759255"/>
            <a:ext cx="526078" cy="116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E49B11E-F1CB-417C-8C43-E4B5BC7D8944}"/>
              </a:ext>
            </a:extLst>
          </p:cNvPr>
          <p:cNvSpPr/>
          <p:nvPr/>
        </p:nvSpPr>
        <p:spPr>
          <a:xfrm rot="19400684">
            <a:off x="11252098" y="5575534"/>
            <a:ext cx="526078" cy="116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CF3A382-2B03-473D-9F14-D29BE9194163}"/>
              </a:ext>
            </a:extLst>
          </p:cNvPr>
          <p:cNvSpPr/>
          <p:nvPr/>
        </p:nvSpPr>
        <p:spPr>
          <a:xfrm rot="2813931">
            <a:off x="11286389" y="1787321"/>
            <a:ext cx="526078" cy="116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D4EEB0A-90EB-4970-A83A-8FB7D6888B92}"/>
              </a:ext>
            </a:extLst>
          </p:cNvPr>
          <p:cNvSpPr/>
          <p:nvPr/>
        </p:nvSpPr>
        <p:spPr>
          <a:xfrm rot="12675656">
            <a:off x="5247262" y="5592993"/>
            <a:ext cx="526078" cy="116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DC54C88D-F970-4254-8858-106C1664910F}"/>
              </a:ext>
            </a:extLst>
          </p:cNvPr>
          <p:cNvSpPr txBox="1"/>
          <p:nvPr/>
        </p:nvSpPr>
        <p:spPr>
          <a:xfrm>
            <a:off x="317737" y="2591143"/>
            <a:ext cx="3955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latin typeface="Candara Light" panose="020E0502030303020204" pitchFamily="34" charset="0"/>
              </a:rPr>
              <a:t>Ya en la página principal, descargamos la versión adecuada a nuestro equipo </a:t>
            </a:r>
          </a:p>
        </p:txBody>
      </p:sp>
    </p:spTree>
    <p:extLst>
      <p:ext uri="{BB962C8B-B14F-4D97-AF65-F5344CB8AC3E}">
        <p14:creationId xmlns:p14="http://schemas.microsoft.com/office/powerpoint/2010/main" val="846858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1" presetClass="exit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 animBg="1"/>
      <p:bldP spid="14" grpId="0" animBg="1"/>
      <p:bldP spid="16" grpId="0" animBg="1"/>
      <p:bldP spid="18" grpId="0" animBg="1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63F0DE3-A8EB-46DE-8FFB-3E8D485A8A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065" t="21968" r="32065" b="28684"/>
          <a:stretch/>
        </p:blipFill>
        <p:spPr>
          <a:xfrm>
            <a:off x="5027196" y="2363595"/>
            <a:ext cx="4373219" cy="338261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C5AFB98-4BD0-42C1-853B-F4E9BC429C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631" t="22402" r="31739" b="27911"/>
          <a:stretch/>
        </p:blipFill>
        <p:spPr>
          <a:xfrm>
            <a:off x="4980814" y="2340404"/>
            <a:ext cx="4465982" cy="340580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53D2B5E-653B-4153-B7BF-48154507D7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740" t="21822" r="31629" b="28491"/>
          <a:stretch/>
        </p:blipFill>
        <p:spPr>
          <a:xfrm>
            <a:off x="4980814" y="2340403"/>
            <a:ext cx="4465982" cy="340580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407033AE-8BF7-4948-A105-54E08E2628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500" t="22209" r="31956" b="28105"/>
          <a:stretch/>
        </p:blipFill>
        <p:spPr>
          <a:xfrm>
            <a:off x="5090144" y="2363595"/>
            <a:ext cx="4333461" cy="3405809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BEF3439-2431-439B-B8B0-28119A8DEFAB}"/>
              </a:ext>
            </a:extLst>
          </p:cNvPr>
          <p:cNvSpPr txBox="1"/>
          <p:nvPr/>
        </p:nvSpPr>
        <p:spPr>
          <a:xfrm>
            <a:off x="255182" y="855928"/>
            <a:ext cx="362570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>
                <a:latin typeface="Bradley Hand ITC" panose="03070402050302030203" pitchFamily="66" charset="0"/>
              </a:rPr>
              <a:t>Ya descargado, damos los permisos necesarios para nuestro entorno de trabajo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CBAADE7-4134-4694-8609-6B7B207E9904}"/>
              </a:ext>
            </a:extLst>
          </p:cNvPr>
          <p:cNvSpPr txBox="1"/>
          <p:nvPr/>
        </p:nvSpPr>
        <p:spPr>
          <a:xfrm>
            <a:off x="106326" y="855928"/>
            <a:ext cx="392341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>
                <a:latin typeface="Bradley Hand ITC" panose="03070402050302030203" pitchFamily="66" charset="0"/>
              </a:rPr>
              <a:t>Recordar seleccionar aquellas opciones que deseamos usar o como las queremos ver</a:t>
            </a:r>
          </a:p>
          <a:p>
            <a:pPr algn="ctr"/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80B1056-1C48-42E8-BE17-566B618970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740" t="22015" r="31629" b="27719"/>
          <a:stretch/>
        </p:blipFill>
        <p:spPr>
          <a:xfrm>
            <a:off x="4934433" y="2332121"/>
            <a:ext cx="4465982" cy="344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74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6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9FB2D7A-A74B-4D0C-AE55-D69372BD7B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22" t="52175" r="49674" b="9159"/>
          <a:stretch/>
        </p:blipFill>
        <p:spPr>
          <a:xfrm>
            <a:off x="969797" y="2704444"/>
            <a:ext cx="3207026" cy="2650436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08A0BEBF-FB25-461C-81C5-F1D74504CF4E}"/>
              </a:ext>
            </a:extLst>
          </p:cNvPr>
          <p:cNvSpPr txBox="1"/>
          <p:nvPr/>
        </p:nvSpPr>
        <p:spPr>
          <a:xfrm>
            <a:off x="318977" y="588703"/>
            <a:ext cx="3997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dirty="0">
                <a:latin typeface="Ink Free" panose="03080402000500000000" pitchFamily="66" charset="0"/>
              </a:rPr>
              <a:t>Para iniciar con git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B088071F-ADAA-40AD-AFF6-77EF9735B6B4}"/>
              </a:ext>
            </a:extLst>
          </p:cNvPr>
          <p:cNvCxnSpPr/>
          <p:nvPr/>
        </p:nvCxnSpPr>
        <p:spPr>
          <a:xfrm>
            <a:off x="297712" y="1233377"/>
            <a:ext cx="5592725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5F564E47-90D9-41A0-9691-3D100C022C3C}"/>
              </a:ext>
            </a:extLst>
          </p:cNvPr>
          <p:cNvSpPr txBox="1"/>
          <p:nvPr/>
        </p:nvSpPr>
        <p:spPr>
          <a:xfrm>
            <a:off x="3996069" y="1329087"/>
            <a:ext cx="4199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Tenemos dos opciones para entrar: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DC0B25E-4238-4BE6-85EF-85D7B131A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435" t="39415" r="50978" b="34678"/>
          <a:stretch/>
        </p:blipFill>
        <p:spPr>
          <a:xfrm>
            <a:off x="6383715" y="2800137"/>
            <a:ext cx="4424247" cy="2254180"/>
          </a:xfrm>
          <a:prstGeom prst="rect">
            <a:avLst/>
          </a:prstGeom>
        </p:spPr>
      </p:pic>
      <p:sp>
        <p:nvSpPr>
          <p:cNvPr id="10" name="Elipse 9">
            <a:extLst>
              <a:ext uri="{FF2B5EF4-FFF2-40B4-BE49-F238E27FC236}">
                <a16:creationId xmlns:a16="http://schemas.microsoft.com/office/drawing/2014/main" id="{CDCA8552-F6A4-41FB-9589-4101353D1F9B}"/>
              </a:ext>
            </a:extLst>
          </p:cNvPr>
          <p:cNvSpPr/>
          <p:nvPr/>
        </p:nvSpPr>
        <p:spPr>
          <a:xfrm>
            <a:off x="446568" y="2094615"/>
            <a:ext cx="523230" cy="499729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A279AF90-9324-442A-B66C-AE667B90CEE8}"/>
              </a:ext>
            </a:extLst>
          </p:cNvPr>
          <p:cNvSpPr/>
          <p:nvPr/>
        </p:nvSpPr>
        <p:spPr>
          <a:xfrm>
            <a:off x="6095999" y="2094615"/>
            <a:ext cx="523230" cy="499729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2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9C326CB-12FB-4EBD-9955-B638B21CD981}"/>
              </a:ext>
            </a:extLst>
          </p:cNvPr>
          <p:cNvSpPr txBox="1"/>
          <p:nvPr/>
        </p:nvSpPr>
        <p:spPr>
          <a:xfrm>
            <a:off x="1076123" y="2094615"/>
            <a:ext cx="2815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Clic derecho desde el inicio 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15DD2D8B-8752-4EB9-B5C8-9770BE4DDC0F}"/>
              </a:ext>
            </a:extLst>
          </p:cNvPr>
          <p:cNvCxnSpPr/>
          <p:nvPr/>
        </p:nvCxnSpPr>
        <p:spPr>
          <a:xfrm flipH="1">
            <a:off x="2434856" y="3508744"/>
            <a:ext cx="2509284" cy="5209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2238695D-4AEF-4C95-8C4D-4BC743ECB95A}"/>
              </a:ext>
            </a:extLst>
          </p:cNvPr>
          <p:cNvCxnSpPr>
            <a:cxnSpLocks/>
          </p:cNvCxnSpPr>
          <p:nvPr/>
        </p:nvCxnSpPr>
        <p:spPr>
          <a:xfrm flipH="1">
            <a:off x="2483820" y="3508744"/>
            <a:ext cx="2460320" cy="6592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F3DECFB4-615A-41F1-BD38-714B73E1A64B}"/>
              </a:ext>
            </a:extLst>
          </p:cNvPr>
          <p:cNvSpPr txBox="1"/>
          <p:nvPr/>
        </p:nvSpPr>
        <p:spPr>
          <a:xfrm>
            <a:off x="6723780" y="2132611"/>
            <a:ext cx="4199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Desde la terminal de nuestra computadora 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3EB48617-CBD2-4712-9C65-E989A29DA540}"/>
              </a:ext>
            </a:extLst>
          </p:cNvPr>
          <p:cNvSpPr txBox="1"/>
          <p:nvPr/>
        </p:nvSpPr>
        <p:spPr>
          <a:xfrm>
            <a:off x="7091916" y="3905961"/>
            <a:ext cx="11040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 err="1">
                <a:solidFill>
                  <a:schemeClr val="bg1"/>
                </a:solidFill>
              </a:rPr>
              <a:t>cmd</a:t>
            </a:r>
            <a:endParaRPr lang="es-MX" sz="1600" dirty="0">
              <a:solidFill>
                <a:schemeClr val="bg1"/>
              </a:solidFill>
            </a:endParaRP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97E0079A-9C12-4F95-B45F-DFCD8A3AB7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65" t="10030" r="13696" b="62945"/>
          <a:stretch/>
        </p:blipFill>
        <p:spPr>
          <a:xfrm>
            <a:off x="2171583" y="5289322"/>
            <a:ext cx="7437707" cy="157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98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B8346D9-004E-445D-A244-5B8B463EE967}"/>
              </a:ext>
            </a:extLst>
          </p:cNvPr>
          <p:cNvSpPr txBox="1"/>
          <p:nvPr/>
        </p:nvSpPr>
        <p:spPr>
          <a:xfrm>
            <a:off x="276447" y="2521059"/>
            <a:ext cx="44231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>
                <a:latin typeface="Californian FB" panose="0207040306080B030204" pitchFamily="18" charset="0"/>
              </a:rPr>
              <a:t>En cualquier caso podremos trabajar con nuestros repositorios de git con los comandos básicos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05025FC-8D5A-48CF-9AF2-8046A891A1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65" t="40703" r="13696" b="23658"/>
          <a:stretch/>
        </p:blipFill>
        <p:spPr>
          <a:xfrm>
            <a:off x="2164495" y="0"/>
            <a:ext cx="7437707" cy="207738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530DC6A-50F8-419C-8417-152A4F18F13D}"/>
              </a:ext>
            </a:extLst>
          </p:cNvPr>
          <p:cNvSpPr txBox="1"/>
          <p:nvPr/>
        </p:nvSpPr>
        <p:spPr>
          <a:xfrm>
            <a:off x="6655981" y="3306726"/>
            <a:ext cx="347684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dirty="0">
                <a:latin typeface="Consolas" panose="020B0609020204030204" pitchFamily="49" charset="0"/>
              </a:rPr>
              <a:t>git </a:t>
            </a:r>
            <a:r>
              <a:rPr lang="es-MX" dirty="0" err="1">
                <a:latin typeface="Consolas" panose="020B0609020204030204" pitchFamily="49" charset="0"/>
              </a:rPr>
              <a:t>help</a:t>
            </a:r>
            <a:endParaRPr lang="es-MX" dirty="0"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dirty="0">
                <a:latin typeface="Consolas" panose="020B0609020204030204" pitchFamily="49" charset="0"/>
              </a:rPr>
              <a:t>git </a:t>
            </a:r>
            <a:r>
              <a:rPr lang="es-MX" dirty="0" err="1">
                <a:latin typeface="Consolas" panose="020B0609020204030204" pitchFamily="49" charset="0"/>
              </a:rPr>
              <a:t>init</a:t>
            </a:r>
            <a:endParaRPr lang="es-MX" dirty="0"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dirty="0">
                <a:latin typeface="Consolas" panose="020B0609020204030204" pitchFamily="49" charset="0"/>
              </a:rPr>
              <a:t>git </a:t>
            </a:r>
            <a:r>
              <a:rPr lang="es-MX" dirty="0" err="1">
                <a:latin typeface="Consolas" panose="020B0609020204030204" pitchFamily="49" charset="0"/>
              </a:rPr>
              <a:t>add</a:t>
            </a:r>
            <a:r>
              <a:rPr lang="es-MX" dirty="0">
                <a:latin typeface="Consolas" panose="020B0609020204030204" pitchFamily="49" charset="0"/>
              </a:rPr>
              <a:t> + </a:t>
            </a:r>
            <a:r>
              <a:rPr lang="es-MX" dirty="0" err="1">
                <a:latin typeface="Consolas" panose="020B0609020204030204" pitchFamily="49" charset="0"/>
              </a:rPr>
              <a:t>path</a:t>
            </a:r>
            <a:endParaRPr lang="es-MX" dirty="0"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dirty="0">
                <a:latin typeface="Consolas" panose="020B0609020204030204" pitchFamily="49" charset="0"/>
              </a:rPr>
              <a:t>git </a:t>
            </a:r>
            <a:r>
              <a:rPr lang="es-MX" dirty="0" err="1">
                <a:latin typeface="Consolas" panose="020B0609020204030204" pitchFamily="49" charset="0"/>
              </a:rPr>
              <a:t>add</a:t>
            </a:r>
            <a:r>
              <a:rPr lang="es-MX" dirty="0">
                <a:latin typeface="Consolas" panose="020B0609020204030204" pitchFamily="49" charset="0"/>
              </a:rPr>
              <a:t> –A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dirty="0">
                <a:latin typeface="Consolas" panose="020B0609020204030204" pitchFamily="49" charset="0"/>
              </a:rPr>
              <a:t>git commit -m "</a:t>
            </a:r>
            <a:r>
              <a:rPr lang="fr-FR" dirty="0" err="1">
                <a:latin typeface="Consolas" panose="020B0609020204030204" pitchFamily="49" charset="0"/>
              </a:rPr>
              <a:t>mensaje</a:t>
            </a:r>
            <a:r>
              <a:rPr lang="fr-FR" dirty="0">
                <a:latin typeface="Consolas" panose="020B0609020204030204" pitchFamily="49" charset="0"/>
              </a:rPr>
              <a:t>" + </a:t>
            </a:r>
            <a:r>
              <a:rPr lang="fr-FR" dirty="0" err="1">
                <a:latin typeface="Consolas" panose="020B0609020204030204" pitchFamily="49" charset="0"/>
              </a:rPr>
              <a:t>archivos</a:t>
            </a:r>
            <a:endParaRPr lang="es-MX" dirty="0"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dirty="0">
                <a:latin typeface="Consolas" panose="020B0609020204030204" pitchFamily="49" charset="0"/>
              </a:rPr>
              <a:t>git </a:t>
            </a:r>
            <a:r>
              <a:rPr lang="es-MX" dirty="0" err="1">
                <a:latin typeface="Consolas" panose="020B0609020204030204" pitchFamily="49" charset="0"/>
              </a:rPr>
              <a:t>commit</a:t>
            </a:r>
            <a:r>
              <a:rPr lang="es-MX" dirty="0">
                <a:latin typeface="Consolas" panose="020B0609020204030204" pitchFamily="49" charset="0"/>
              </a:rPr>
              <a:t> -am "mensaje“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dirty="0">
                <a:latin typeface="Consolas" panose="020B0609020204030204" pitchFamily="49" charset="0"/>
              </a:rPr>
              <a:t>git </a:t>
            </a:r>
            <a:r>
              <a:rPr lang="es-MX" dirty="0" err="1">
                <a:latin typeface="Consolas" panose="020B0609020204030204" pitchFamily="49" charset="0"/>
              </a:rPr>
              <a:t>checkout</a:t>
            </a:r>
            <a:r>
              <a:rPr lang="es-MX" dirty="0">
                <a:latin typeface="Consolas" panose="020B0609020204030204" pitchFamily="49" charset="0"/>
              </a:rPr>
              <a:t> -b </a:t>
            </a:r>
            <a:r>
              <a:rPr lang="es-MX" dirty="0" err="1">
                <a:latin typeface="Consolas" panose="020B0609020204030204" pitchFamily="49" charset="0"/>
              </a:rPr>
              <a:t>NombreDeBranch</a:t>
            </a:r>
            <a:endParaRPr lang="es-MX" dirty="0"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dirty="0" err="1">
                <a:latin typeface="Consolas" panose="020B0609020204030204" pitchFamily="49" charset="0"/>
              </a:rPr>
              <a:t>Etc</a:t>
            </a:r>
            <a:r>
              <a:rPr lang="es-MX" dirty="0">
                <a:latin typeface="Consolas" panose="020B060902020403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4944667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56388DA-6CAB-4AE5-AA71-98596B2E0E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62"/>
          <a:stretch/>
        </p:blipFill>
        <p:spPr>
          <a:xfrm>
            <a:off x="102782" y="1281701"/>
            <a:ext cx="7355926" cy="400077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355698E-4CC2-4263-9638-4711C71D68E5}"/>
              </a:ext>
            </a:extLst>
          </p:cNvPr>
          <p:cNvSpPr txBox="1"/>
          <p:nvPr/>
        </p:nvSpPr>
        <p:spPr>
          <a:xfrm>
            <a:off x="6974958" y="389770"/>
            <a:ext cx="57628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>
                <a:latin typeface="Ink Free" panose="03080402000500000000" pitchFamily="66" charset="0"/>
              </a:rPr>
              <a:t>Ejemplos de uso de comandos </a:t>
            </a:r>
          </a:p>
        </p:txBody>
      </p:sp>
      <p:sp>
        <p:nvSpPr>
          <p:cNvPr id="7" name="Bocadillo: ovalado 6">
            <a:extLst>
              <a:ext uri="{FF2B5EF4-FFF2-40B4-BE49-F238E27FC236}">
                <a16:creationId xmlns:a16="http://schemas.microsoft.com/office/drawing/2014/main" id="{DE611ED8-B54B-4AE1-BFB2-5D851D7D10B6}"/>
              </a:ext>
            </a:extLst>
          </p:cNvPr>
          <p:cNvSpPr/>
          <p:nvPr/>
        </p:nvSpPr>
        <p:spPr>
          <a:xfrm>
            <a:off x="6900530" y="82614"/>
            <a:ext cx="5188688" cy="1396500"/>
          </a:xfrm>
          <a:prstGeom prst="wedgeEllipseCallout">
            <a:avLst>
              <a:gd name="adj1" fmla="val -38046"/>
              <a:gd name="adj2" fmla="val 53363"/>
            </a:avLst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CEB00D0-521C-4A1A-AF60-085E50D18AEC}"/>
              </a:ext>
            </a:extLst>
          </p:cNvPr>
          <p:cNvSpPr txBox="1"/>
          <p:nvPr/>
        </p:nvSpPr>
        <p:spPr>
          <a:xfrm>
            <a:off x="7804267" y="2078866"/>
            <a:ext cx="2381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dirty="0">
                <a:latin typeface="Consolas" panose="020B0609020204030204" pitchFamily="49" charset="0"/>
              </a:rPr>
              <a:t>git </a:t>
            </a:r>
            <a:r>
              <a:rPr lang="es-MX" dirty="0" err="1">
                <a:latin typeface="Consolas" panose="020B0609020204030204" pitchFamily="49" charset="0"/>
              </a:rPr>
              <a:t>help</a:t>
            </a:r>
            <a:r>
              <a:rPr lang="es-MX" dirty="0">
                <a:latin typeface="Consolas" panose="020B0609020204030204" pitchFamily="49" charset="0"/>
              </a:rPr>
              <a:t> </a:t>
            </a:r>
            <a:r>
              <a:rPr lang="es-MX" dirty="0" err="1">
                <a:latin typeface="Consolas" panose="020B0609020204030204" pitchFamily="49" charset="0"/>
              </a:rPr>
              <a:t>config</a:t>
            </a:r>
            <a:endParaRPr lang="es-MX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966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0093343-038F-43B2-92D7-D2669A237A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30" t="9658" r="978" b="42412"/>
          <a:stretch/>
        </p:blipFill>
        <p:spPr>
          <a:xfrm>
            <a:off x="927652" y="217957"/>
            <a:ext cx="5168348" cy="328547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5C1A2D5-304D-4938-8039-4C644ED63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652" y="1497419"/>
            <a:ext cx="5169856" cy="326773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0955120-B73E-4BE1-823C-5CA04B4737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1826" y="217957"/>
            <a:ext cx="7907197" cy="50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192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855B5520-42B4-4BFB-B388-2B9B62F50482}"/>
              </a:ext>
            </a:extLst>
          </p:cNvPr>
          <p:cNvSpPr txBox="1"/>
          <p:nvPr/>
        </p:nvSpPr>
        <p:spPr>
          <a:xfrm>
            <a:off x="297711" y="1127050"/>
            <a:ext cx="2796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latin typeface="Comic Sans MS" panose="030F0702030302020204" pitchFamily="66" charset="0"/>
              </a:rPr>
              <a:t>Carpetas de .git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F866A03-C571-445E-B41D-DEBF8B78EC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05" t="7029" r="61498" b="37943"/>
          <a:stretch/>
        </p:blipFill>
        <p:spPr>
          <a:xfrm>
            <a:off x="3296092" y="1588715"/>
            <a:ext cx="8261499" cy="4382091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B4BD0975-DB74-4156-8C96-73EB80B9D7DE}"/>
              </a:ext>
            </a:extLst>
          </p:cNvPr>
          <p:cNvSpPr txBox="1"/>
          <p:nvPr/>
        </p:nvSpPr>
        <p:spPr>
          <a:xfrm>
            <a:off x="515678" y="2137144"/>
            <a:ext cx="23604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latin typeface="Ink Free" panose="03080402000500000000" pitchFamily="66" charset="0"/>
              </a:rPr>
              <a:t>Cuando buscamos nuestra carpeta git podemos notar que no hay nada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B1BB7A2-6375-4719-A985-A9B6BD9B02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75" t="9731" r="7873" b="12420"/>
          <a:stretch/>
        </p:blipFill>
        <p:spPr>
          <a:xfrm>
            <a:off x="3296091" y="1594884"/>
            <a:ext cx="8261499" cy="4406884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54C51522-B862-4E27-910D-D685BB736F16}"/>
              </a:ext>
            </a:extLst>
          </p:cNvPr>
          <p:cNvSpPr txBox="1"/>
          <p:nvPr/>
        </p:nvSpPr>
        <p:spPr>
          <a:xfrm>
            <a:off x="297711" y="2321810"/>
            <a:ext cx="27113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>
                <a:latin typeface="Ink Free" panose="03080402000500000000" pitchFamily="66" charset="0"/>
              </a:rPr>
              <a:t>Basta con seleccionar elementos ocultos para ver nuestra carpeta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AAE5FE7-BBBB-49D3-A4C8-A5915ECD99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76" t="10130" r="7313" b="12619"/>
          <a:stretch/>
        </p:blipFill>
        <p:spPr>
          <a:xfrm>
            <a:off x="3296090" y="1604197"/>
            <a:ext cx="8335007" cy="438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84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52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18013C9-DBDC-4C8D-94DF-C414D3EB42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56"/>
          <a:stretch/>
        </p:blipFill>
        <p:spPr>
          <a:xfrm>
            <a:off x="537121" y="411654"/>
            <a:ext cx="11117758" cy="603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07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171</TotalTime>
  <Words>184</Words>
  <Application>Microsoft Office PowerPoint</Application>
  <PresentationFormat>Panorámica</PresentationFormat>
  <Paragraphs>34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23" baseType="lpstr">
      <vt:lpstr>Arial</vt:lpstr>
      <vt:lpstr>Arial Black</vt:lpstr>
      <vt:lpstr>Bradley Hand ITC</vt:lpstr>
      <vt:lpstr>Calibri</vt:lpstr>
      <vt:lpstr>Calibri Light</vt:lpstr>
      <vt:lpstr>Californian FB</vt:lpstr>
      <vt:lpstr>Candara Light</vt:lpstr>
      <vt:lpstr>Century Gothic</vt:lpstr>
      <vt:lpstr>Comic Sans MS</vt:lpstr>
      <vt:lpstr>Consolas</vt:lpstr>
      <vt:lpstr>Freestyle Script</vt:lpstr>
      <vt:lpstr>Ink Free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kellyvillanuevag4r@outlook.com</dc:creator>
  <cp:lastModifiedBy>kellyvillanuevag4r@outlook.com</cp:lastModifiedBy>
  <cp:revision>17</cp:revision>
  <dcterms:created xsi:type="dcterms:W3CDTF">2020-10-04T23:02:04Z</dcterms:created>
  <dcterms:modified xsi:type="dcterms:W3CDTF">2020-10-05T06:26:39Z</dcterms:modified>
</cp:coreProperties>
</file>

<file path=docProps/thumbnail.jpeg>
</file>